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3" r:id="rId4"/>
    <p:sldId id="1146" r:id="rId5"/>
    <p:sldId id="1144" r:id="rId6"/>
    <p:sldId id="1147" r:id="rId7"/>
    <p:sldId id="114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主要讲述了祖逖与刘琨闻鸡起舞的故事。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24744"/>
            <a:ext cx="11485848" cy="1291674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36912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great man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famous for his hard work and great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he was a child, he was a naughty boy who showed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 in 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he grew up,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have enough knowledge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deeply felt that he could not serve his country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made up his mind to study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011" y="764704"/>
            <a:ext cx="4166391" cy="60092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478582" y="1537038"/>
            <a:ext cx="1123324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938992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great man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Dynasty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famous for his hard work and great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he was a child, he was a naughty boy who showed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 in reading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he grew up,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have enough knowledge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deeply felt that he could not serve his country well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made up his mind to study hard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011" y="764704"/>
            <a:ext cx="4166391" cy="60092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1451858" y="1506483"/>
            <a:ext cx="9323867" cy="34750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考查名词的用法。句意：他以勤奋和巨大成就而闻名。根据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 famous for his hard work and great...”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他以勤奋和巨大成就而闻名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用备选词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的名词复数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成就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29309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考查形容词的用法。句意：但当他还是个孩子的时候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他是一个顽皮的男孩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对阅读没有什么兴趣。根据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was a naughty boy who showed...interest in reading”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此处是指他是个顽皮的男孩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所以对阅读没有什么兴趣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几乎没有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43834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考查动词的用法。句意：长大后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祖逖意识到自己的知识不够。根据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he grew up,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he didn’t have enough knowledge.”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此处是指他长大后意识到自己的知识不够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时态是一般过去时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65014" y="1800740"/>
            <a:ext cx="19078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achievements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922951" y="2166499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little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34900" y="2532260"/>
            <a:ext cx="13053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realized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11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close friend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Kun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a deep friendship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stayed together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even slept on one bed every night and got up at the same time every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when they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the rooster crowing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idea came to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550590" y="854130"/>
            <a:ext cx="11161240" cy="4215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20409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考查动词的用法。句意：祖逖有个好朋友叫刘琨。根据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close friend... Liu Kun.”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此处是指一个叫刘琨的好朋友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的过去分词作后置定语。故填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4493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were sleeping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考查动词的用法。句意：一天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当他们正在睡觉的时候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祖逖听到公鸡打鸣。根据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day, when they...,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 the rooster crowing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当他们正在睡觉的时候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祖逖听到公鸡打鸣；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强调在过去的某一时间点正在发生的动作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用过去进行时。故填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sleeping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3840" y="1290991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named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73955" y="2179265"/>
            <a:ext cx="1947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were sleeping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woke up Liu Kun and said, “How about getting up to play swords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Though he was still sleepy, Liu Kun agreed 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on, they got up and played swords as soon as the rooster began crowing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their words day after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never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 how cold in winter or hot in summer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140968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考查副词的用法。句意：刘琨虽然还很困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但还是欣然答应了祖逖的请求。根据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“Though he was still sleepy, Liu Kun agreed with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刘琨欣然答应了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用备选词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581128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考查动词短语的用法。句意：不管冬天多冷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夏天多热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他们从不放弃。根据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kept their words day after day. They never...no matter how cold in winter or hot in summer.”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他们一直坚持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从未放弃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时态是一般过去时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50590" y="854130"/>
            <a:ext cx="11161240" cy="4215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23015" y="1700293"/>
            <a:ext cx="106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gladly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08806" y="2649527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gave 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033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they began to study history carefully and put all their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reading books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they learned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knowledge and made much progress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 later, both of them grew up with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wisdom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their dreams came true and they made great contributions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their country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Chinese idiom story </a:t>
            </a:r>
            <a:r>
              <a:rPr lang="en-US" altLang="zh-CN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Rooster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408163" y="856466"/>
            <a:ext cx="9439571" cy="31048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984081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考查名词的用法。句意：此外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他们开始认真学习历史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把所有的精力放在读书上。根据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“Besides, they began to study history carefully and put all their...into reading books.”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他们把所有的精力放在读书上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energy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精力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136209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考查固定搭配。句意：通过这种方式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他们学到了很多知识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取得了很大的进步。根据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way, they learned...knowledge and made much progress.”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他们学到了很多知识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取得了很大的进步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deal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deal 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5288337"/>
            <a:ext cx="11485848" cy="116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考查名词的用法。句意：几年后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他们都长大了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才华横溢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充满智慧。根据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few years later, both of them grew up with...and wisdom.”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长大的他们才华横溢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充满智慧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符合语境。此处表示复数含义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使用名词的复数形式。故填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74493" y="1077928"/>
            <a:ext cx="1183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energy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47395" y="1443687"/>
            <a:ext cx="1996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 great deal of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94919" y="1861699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talents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310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709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450</cp:revision>
  <dcterms:created xsi:type="dcterms:W3CDTF">2020-11-06T05:24:00Z</dcterms:created>
  <dcterms:modified xsi:type="dcterms:W3CDTF">2025-09-17T03:24:02Z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